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handoutMasterIdLst>
    <p:handoutMasterId r:id="rId26"/>
  </p:handoutMasterIdLst>
  <p:sldIdLst>
    <p:sldId id="256" r:id="rId2"/>
    <p:sldId id="257" r:id="rId3"/>
    <p:sldId id="258" r:id="rId4"/>
    <p:sldId id="269" r:id="rId5"/>
    <p:sldId id="259" r:id="rId6"/>
    <p:sldId id="260" r:id="rId7"/>
    <p:sldId id="261" r:id="rId8"/>
    <p:sldId id="262" r:id="rId9"/>
    <p:sldId id="263" r:id="rId10"/>
    <p:sldId id="266" r:id="rId11"/>
    <p:sldId id="264" r:id="rId12"/>
    <p:sldId id="265" r:id="rId13"/>
    <p:sldId id="272" r:id="rId14"/>
    <p:sldId id="273" r:id="rId15"/>
    <p:sldId id="274" r:id="rId16"/>
    <p:sldId id="275" r:id="rId17"/>
    <p:sldId id="276" r:id="rId18"/>
    <p:sldId id="277" r:id="rId19"/>
    <p:sldId id="279" r:id="rId20"/>
    <p:sldId id="278" r:id="rId21"/>
    <p:sldId id="270" r:id="rId22"/>
    <p:sldId id="271" r:id="rId23"/>
    <p:sldId id="267" r:id="rId24"/>
    <p:sldId id="268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67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1E31F5-170D-451B-903B-0AD8F82692C2}" type="datetimeFigureOut">
              <a:rPr lang="en-US" smtClean="0"/>
              <a:pPr/>
              <a:t>3/8/2011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D254AD-00DB-4B22-B3D6-E4335717F90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92F2E449-DFB6-470C-8014-18B1B6F71249}" type="datetimeFigureOut">
              <a:rPr lang="en-US" smtClean="0"/>
              <a:pPr/>
              <a:t>3/8/2011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429C455B-41C3-4FB5-99C0-F948937CEC8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2E449-DFB6-470C-8014-18B1B6F71249}" type="datetimeFigureOut">
              <a:rPr lang="en-US" smtClean="0"/>
              <a:pPr/>
              <a:t>3/8/2011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455B-41C3-4FB5-99C0-F948937CEC8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2E449-DFB6-470C-8014-18B1B6F71249}" type="datetimeFigureOut">
              <a:rPr lang="en-US" smtClean="0"/>
              <a:pPr/>
              <a:t>3/8/2011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455B-41C3-4FB5-99C0-F948937CEC8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92F2E449-DFB6-470C-8014-18B1B6F71249}" type="datetimeFigureOut">
              <a:rPr lang="en-US" smtClean="0"/>
              <a:pPr/>
              <a:t>3/8/2011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455B-41C3-4FB5-99C0-F948937CEC8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92F2E449-DFB6-470C-8014-18B1B6F71249}" type="datetimeFigureOut">
              <a:rPr lang="en-US" smtClean="0"/>
              <a:pPr/>
              <a:t>3/8/2011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429C455B-41C3-4FB5-99C0-F948937CEC89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2F2E449-DFB6-470C-8014-18B1B6F71249}" type="datetimeFigureOut">
              <a:rPr lang="en-US" smtClean="0"/>
              <a:pPr/>
              <a:t>3/8/2011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29C455B-41C3-4FB5-99C0-F948937CEC8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92F2E449-DFB6-470C-8014-18B1B6F71249}" type="datetimeFigureOut">
              <a:rPr lang="en-US" smtClean="0"/>
              <a:pPr/>
              <a:t>3/8/2011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429C455B-41C3-4FB5-99C0-F948937CEC8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2E449-DFB6-470C-8014-18B1B6F71249}" type="datetimeFigureOut">
              <a:rPr lang="en-US" smtClean="0"/>
              <a:pPr/>
              <a:t>3/8/2011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C455B-41C3-4FB5-99C0-F948937CEC8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2F2E449-DFB6-470C-8014-18B1B6F71249}" type="datetimeFigureOut">
              <a:rPr lang="en-US" smtClean="0"/>
              <a:pPr/>
              <a:t>3/8/2011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29C455B-41C3-4FB5-99C0-F948937CEC8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92F2E449-DFB6-470C-8014-18B1B6F71249}" type="datetimeFigureOut">
              <a:rPr lang="en-US" smtClean="0"/>
              <a:pPr/>
              <a:t>3/8/2011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429C455B-41C3-4FB5-99C0-F948937CEC8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92F2E449-DFB6-470C-8014-18B1B6F71249}" type="datetimeFigureOut">
              <a:rPr lang="en-US" smtClean="0"/>
              <a:pPr/>
              <a:t>3/8/2011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429C455B-41C3-4FB5-99C0-F948937CEC8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92F2E449-DFB6-470C-8014-18B1B6F71249}" type="datetimeFigureOut">
              <a:rPr lang="en-US" smtClean="0"/>
              <a:pPr/>
              <a:t>3/8/2011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429C455B-41C3-4FB5-99C0-F948937CEC8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ow-to-study.com/" TargetMode="External"/><Relationship Id="rId2" Type="http://schemas.openxmlformats.org/officeDocument/2006/relationships/hyperlink" Target="http://www.kidshealth.org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forsythguidancedepartment.wikispaces.com/" TargetMode="External"/><Relationship Id="rId4" Type="http://schemas.openxmlformats.org/officeDocument/2006/relationships/hyperlink" Target="http://www.studygs.net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14401"/>
            <a:ext cx="7772400" cy="2514600"/>
          </a:xfrm>
        </p:spPr>
        <p:txBody>
          <a:bodyPr>
            <a:normAutofit/>
          </a:bodyPr>
          <a:lstStyle/>
          <a:p>
            <a:r>
              <a:rPr lang="en-US" sz="6000" b="1" dirty="0" smtClean="0"/>
              <a:t>Show What You Know</a:t>
            </a:r>
            <a:endParaRPr lang="en-US" sz="6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57600"/>
            <a:ext cx="6400800" cy="1981200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A student guide to doing your best on MontCAS</a:t>
            </a:r>
          </a:p>
          <a:p>
            <a:endParaRPr lang="en-US" sz="1400" dirty="0" smtClean="0">
              <a:solidFill>
                <a:schemeClr val="tx1"/>
              </a:solidFill>
            </a:endParaRPr>
          </a:p>
          <a:p>
            <a:r>
              <a:rPr lang="en-US" sz="2400" b="1" dirty="0" smtClean="0">
                <a:solidFill>
                  <a:schemeClr val="tx1"/>
                </a:solidFill>
              </a:rPr>
              <a:t>(And other standardized tests)</a:t>
            </a:r>
            <a:endParaRPr lang="en-US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>
            <a:normAutofit/>
          </a:bodyPr>
          <a:lstStyle/>
          <a:p>
            <a:r>
              <a:rPr lang="en-US" sz="4000" dirty="0" smtClean="0"/>
              <a:t>Grades 3-8 and 10 take math and reading tests.</a:t>
            </a:r>
          </a:p>
          <a:p>
            <a:r>
              <a:rPr lang="en-US" sz="4000" dirty="0" smtClean="0"/>
              <a:t>Grades 4, 8 and 10 also take a science test.</a:t>
            </a:r>
          </a:p>
          <a:p>
            <a:r>
              <a:rPr lang="en-US" sz="4000" dirty="0" smtClean="0"/>
              <a:t>Each subject area has three sessions. </a:t>
            </a:r>
          </a:p>
          <a:p>
            <a:r>
              <a:rPr lang="en-US" sz="4000" dirty="0" smtClean="0"/>
              <a:t>Most students finish each session in 45-60 minutes.</a:t>
            </a:r>
            <a:endParaRPr lang="en-US" sz="4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FORSYTH Schedule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4608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MATH</a:t>
            </a:r>
          </a:p>
          <a:p>
            <a:pPr algn="ctr">
              <a:buNone/>
            </a:pPr>
            <a:r>
              <a:rPr lang="en-US" sz="4000" b="1" dirty="0" smtClean="0"/>
              <a:t>Tuesday, March 15</a:t>
            </a:r>
          </a:p>
          <a:p>
            <a:pPr algn="ctr">
              <a:buNone/>
            </a:pPr>
            <a:r>
              <a:rPr lang="en-US" sz="4000" b="1" dirty="0" smtClean="0"/>
              <a:t>Periods 1-4</a:t>
            </a:r>
          </a:p>
          <a:p>
            <a:pPr algn="ctr">
              <a:buNone/>
            </a:pPr>
            <a:endParaRPr lang="en-US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READING</a:t>
            </a:r>
          </a:p>
          <a:p>
            <a:pPr algn="ctr">
              <a:buNone/>
            </a:pPr>
            <a:r>
              <a:rPr lang="en-US" sz="4000" b="1" dirty="0" smtClean="0"/>
              <a:t>Tuesday, March 22</a:t>
            </a:r>
          </a:p>
          <a:p>
            <a:pPr algn="ctr">
              <a:buNone/>
            </a:pPr>
            <a:r>
              <a:rPr lang="en-US" sz="4000" b="1" dirty="0" smtClean="0"/>
              <a:t>Periods 1-4</a:t>
            </a:r>
          </a:p>
          <a:p>
            <a:pPr algn="ctr">
              <a:buNone/>
            </a:pPr>
            <a:endParaRPr lang="en-US" sz="2800" b="1" dirty="0" smtClean="0"/>
          </a:p>
          <a:p>
            <a:pPr algn="ctr">
              <a:buNone/>
            </a:pP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SCIENCE</a:t>
            </a:r>
          </a:p>
          <a:p>
            <a:pPr algn="ctr">
              <a:buNone/>
            </a:pPr>
            <a:r>
              <a:rPr lang="en-US" sz="4000" b="1" dirty="0" smtClean="0"/>
              <a:t>Wednesday, March 23</a:t>
            </a:r>
          </a:p>
          <a:p>
            <a:pPr algn="ctr">
              <a:buNone/>
            </a:pPr>
            <a:r>
              <a:rPr lang="en-US" sz="4000" b="1" dirty="0" smtClean="0"/>
              <a:t>Periods 5-7</a:t>
            </a:r>
            <a:endParaRPr lang="en-US" sz="40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Materials You Can 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4608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#2 Pencils</a:t>
            </a:r>
          </a:p>
          <a:p>
            <a:r>
              <a:rPr lang="en-US" sz="3200" b="1" dirty="0" smtClean="0"/>
              <a:t>Highlighters</a:t>
            </a:r>
          </a:p>
          <a:p>
            <a:r>
              <a:rPr lang="en-US" sz="3200" b="1" dirty="0" smtClean="0"/>
              <a:t>Scratch Paper</a:t>
            </a:r>
          </a:p>
          <a:p>
            <a:r>
              <a:rPr lang="en-US" sz="3200" b="1" dirty="0" smtClean="0"/>
              <a:t>Calculator (for certain sessions of math)</a:t>
            </a:r>
          </a:p>
          <a:p>
            <a:r>
              <a:rPr lang="en-US" sz="3200" b="1" dirty="0" smtClean="0"/>
              <a:t>Library Book (when finished with a session)</a:t>
            </a:r>
          </a:p>
          <a:p>
            <a:r>
              <a:rPr lang="en-US" sz="3200" b="1" dirty="0" smtClean="0"/>
              <a:t>Snacks (for break time)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5029200"/>
            <a:ext cx="8229600" cy="1399032"/>
          </a:xfrm>
        </p:spPr>
        <p:txBody>
          <a:bodyPr>
            <a:normAutofit/>
          </a:bodyPr>
          <a:lstStyle/>
          <a:p>
            <a:r>
              <a:rPr lang="en-US" sz="7200" b="1" dirty="0" smtClean="0"/>
              <a:t>On Test Day</a:t>
            </a:r>
            <a:endParaRPr lang="en-US" sz="7200" b="1" dirty="0"/>
          </a:p>
        </p:txBody>
      </p:sp>
      <p:pic>
        <p:nvPicPr>
          <p:cNvPr id="2050" name="Picture 2" descr="C:\Documents and Settings\lottun\My Documents\My Pictures\BSDGCAPQ7027CAP2HXA6CADWFEMLCAO19VADCAOWROURCAF17NZXCAB6DEZ9CA0JZK79CASH5G4BCA3L3D13CAWX8S34CA6HRV0UCAAP374SCA1Z7ZOCCATABEAKCA8OXDPLCAMDGNNWCAATQE6NCADYKA3P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05000" y="762000"/>
            <a:ext cx="5334000" cy="35559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 Ready!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b="1" dirty="0" smtClean="0"/>
              <a:t>Wear comfortable clothing.</a:t>
            </a:r>
          </a:p>
          <a:p>
            <a:r>
              <a:rPr lang="en-US" sz="3600" b="1" dirty="0" smtClean="0"/>
              <a:t>Bring a library book.</a:t>
            </a:r>
          </a:p>
          <a:p>
            <a:r>
              <a:rPr lang="en-US" sz="3600" b="1" dirty="0" smtClean="0"/>
              <a:t>Bring your other allowable testing items.</a:t>
            </a:r>
          </a:p>
          <a:p>
            <a:r>
              <a:rPr lang="en-US" sz="3600" b="1" dirty="0" smtClean="0"/>
              <a:t>Be in your seat on time.</a:t>
            </a:r>
          </a:p>
          <a:p>
            <a:r>
              <a:rPr lang="en-US" sz="3600" b="1" dirty="0" smtClean="0"/>
              <a:t>Organize the testing materials provided to you.</a:t>
            </a: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Stay Positive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/>
              <a:t>Know that you can do this!</a:t>
            </a:r>
          </a:p>
          <a:p>
            <a:r>
              <a:rPr lang="en-US" sz="4800" b="1" dirty="0" smtClean="0"/>
              <a:t>Wish your fellow students well!</a:t>
            </a:r>
            <a:endParaRPr lang="en-US" sz="48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Follow Directions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Be attentive to what the teacher is saying.</a:t>
            </a:r>
          </a:p>
          <a:p>
            <a:r>
              <a:rPr lang="en-US" sz="3200" b="1" dirty="0" smtClean="0"/>
              <a:t>Follow along in the test booklet.</a:t>
            </a:r>
          </a:p>
          <a:p>
            <a:r>
              <a:rPr lang="en-US" sz="3200" b="1" dirty="0" smtClean="0"/>
              <a:t>Note any instructions written on the board.</a:t>
            </a:r>
          </a:p>
          <a:p>
            <a:r>
              <a:rPr lang="en-US" sz="3200" b="1" dirty="0" smtClean="0"/>
              <a:t>If you don’t understand a direction, politely ask for clarification.</a:t>
            </a:r>
            <a:endParaRPr lang="en-US" sz="32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Your time Effectively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Scan the section before you begin.</a:t>
            </a:r>
          </a:p>
          <a:p>
            <a:r>
              <a:rPr lang="en-US" sz="2800" b="1" dirty="0" smtClean="0"/>
              <a:t>It is OK to take your time, but work steadily.</a:t>
            </a:r>
          </a:p>
          <a:p>
            <a:r>
              <a:rPr lang="en-US" sz="2800" b="1" dirty="0" smtClean="0"/>
              <a:t>Make sure you record your answers in the right section of your answer booklet.</a:t>
            </a:r>
          </a:p>
          <a:p>
            <a:r>
              <a:rPr lang="en-US" sz="2800" b="1" smtClean="0"/>
              <a:t>Be </a:t>
            </a:r>
            <a:r>
              <a:rPr lang="en-US" sz="2800" b="1" dirty="0" smtClean="0"/>
              <a:t>sure to bubble the answer that matches the number of the item you are on.</a:t>
            </a:r>
          </a:p>
          <a:p>
            <a:r>
              <a:rPr lang="en-US" sz="2800" b="1" dirty="0" smtClean="0"/>
              <a:t>If you finish before the end of the session, use that time to review your answers. Do not go to any other test sections.</a:t>
            </a: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Use Non-Disruptive Relaxation Techniques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480560"/>
          </a:xfrm>
        </p:spPr>
        <p:txBody>
          <a:bodyPr/>
          <a:lstStyle/>
          <a:p>
            <a:r>
              <a:rPr lang="en-US" sz="3200" b="1" dirty="0" smtClean="0"/>
              <a:t>Drink plenty of water.</a:t>
            </a:r>
          </a:p>
          <a:p>
            <a:r>
              <a:rPr lang="en-US" sz="3200" b="1" dirty="0" smtClean="0"/>
              <a:t>Practice good posture.</a:t>
            </a:r>
          </a:p>
          <a:p>
            <a:r>
              <a:rPr lang="en-US" sz="3200" b="1" dirty="0" smtClean="0"/>
              <a:t>Do non-disruptive stretches while sitting at your seat.</a:t>
            </a:r>
          </a:p>
          <a:p>
            <a:r>
              <a:rPr lang="en-US" sz="3200" b="1" dirty="0" smtClean="0"/>
              <a:t>Don’t hold your pencil too tightly.</a:t>
            </a:r>
          </a:p>
          <a:p>
            <a:r>
              <a:rPr lang="en-US" sz="3200" b="1" dirty="0" smtClean="0"/>
              <a:t>Use the restroom before and in between test sessions.</a:t>
            </a: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Use Test Taking Strategies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Be sure to correctly copy your math problems onto your scratch paper.</a:t>
            </a:r>
          </a:p>
          <a:p>
            <a:r>
              <a:rPr lang="en-US" sz="3200" b="1" dirty="0" smtClean="0"/>
              <a:t>Read the questions before you read the passages.</a:t>
            </a:r>
          </a:p>
          <a:p>
            <a:r>
              <a:rPr lang="en-US" sz="3200" b="1" dirty="0" smtClean="0"/>
              <a:t>Up your chances for a correct response by eliminating choices that are obviously not correct.</a:t>
            </a:r>
            <a:endParaRPr lang="en-US" sz="32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305800" cy="426719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5400" dirty="0" smtClean="0"/>
              <a:t>	</a:t>
            </a:r>
            <a:r>
              <a:rPr lang="en-US" sz="5400" b="1" dirty="0" smtClean="0"/>
              <a:t>Testing is a part of life. The better we can do on tests, the more opportunities we have.</a:t>
            </a:r>
            <a:endParaRPr lang="en-US" sz="54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Be respectful to others…</a:t>
            </a:r>
            <a:br>
              <a:rPr lang="en-US" dirty="0" smtClean="0"/>
            </a:br>
            <a:r>
              <a:rPr lang="en-US" dirty="0" smtClean="0"/>
              <a:t>                               at all times.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b="1" dirty="0" smtClean="0"/>
              <a:t>Be polite</a:t>
            </a:r>
          </a:p>
          <a:p>
            <a:r>
              <a:rPr lang="en-US" sz="3600" b="1" dirty="0" smtClean="0"/>
              <a:t>Keep your hands and feet to yourself.</a:t>
            </a:r>
          </a:p>
          <a:p>
            <a:r>
              <a:rPr lang="en-US" sz="3600" b="1" dirty="0" smtClean="0"/>
              <a:t>Don’t make distracting remarks or gestures.</a:t>
            </a:r>
          </a:p>
          <a:p>
            <a:r>
              <a:rPr lang="en-US" sz="3600" b="1" dirty="0" smtClean="0"/>
              <a:t>Don’t make distracting noises.</a:t>
            </a: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5181600"/>
            <a:ext cx="8229600" cy="1399032"/>
          </a:xfrm>
        </p:spPr>
        <p:txBody>
          <a:bodyPr>
            <a:normAutofit/>
          </a:bodyPr>
          <a:lstStyle/>
          <a:p>
            <a:r>
              <a:rPr lang="en-US" sz="7200" b="1" dirty="0" smtClean="0"/>
              <a:t>After the Test</a:t>
            </a:r>
            <a:endParaRPr lang="en-US" sz="7200" b="1" dirty="0"/>
          </a:p>
        </p:txBody>
      </p:sp>
      <p:pic>
        <p:nvPicPr>
          <p:cNvPr id="1027" name="Picture 3" descr="C:\Documents and Settings\lottun\My Documents\My Pictures\SF5ECAOXEJA2CASLFXXGCATU4XD0CALZMW72CAUMRYD6CA1SEBIPCA99AZN8CAUV0N8CCAZUM8O5CAGE6MNICACCAWC8CAG11CXJCAAC36DZCAL12FC0CACGR0ZKCAV71ZBPCABXZVBDCAX46KBLCASIJHLU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09800" y="1066800"/>
            <a:ext cx="4792134" cy="35941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Relax. Don’t think about the test for awhile.</a:t>
            </a:r>
          </a:p>
          <a:p>
            <a:r>
              <a:rPr lang="en-US" sz="3200" b="1" dirty="0" smtClean="0"/>
              <a:t>Continue to do well in your classes.</a:t>
            </a:r>
          </a:p>
          <a:p>
            <a:r>
              <a:rPr lang="en-US" sz="3200" b="1" dirty="0" smtClean="0"/>
              <a:t>Continue to develop your study skills.</a:t>
            </a:r>
          </a:p>
          <a:p>
            <a:r>
              <a:rPr lang="en-US" sz="3200" b="1" dirty="0" smtClean="0"/>
              <a:t>Take a genuine interest in the subject matter.</a:t>
            </a:r>
          </a:p>
          <a:p>
            <a:r>
              <a:rPr lang="en-US" sz="3200" b="1" dirty="0" smtClean="0"/>
              <a:t>Think about how it relates to the world and your goals.</a:t>
            </a:r>
            <a:endParaRPr lang="en-US" sz="32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Closing…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696200" cy="4709160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	The MontCAS results will be available in September. If you didn’t do well, don’t give up. If you did do well, celebrate!  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	Either  way, continue to work toward improving and using your knowledge to attain your goals and to increase your opportunities for success.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CREDITS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Forsyth Schools/Career Focus Class (QTR 3)</a:t>
            </a:r>
          </a:p>
          <a:p>
            <a:r>
              <a:rPr lang="en-US" sz="2800" dirty="0" smtClean="0"/>
              <a:t>Laura Ottun, Forsyth School Counselor</a:t>
            </a:r>
          </a:p>
          <a:p>
            <a:r>
              <a:rPr lang="en-US" sz="2800" dirty="0" smtClean="0"/>
              <a:t>Montana Office of Public Instruction</a:t>
            </a:r>
          </a:p>
          <a:p>
            <a:r>
              <a:rPr lang="en-US" sz="2400" dirty="0" smtClean="0">
                <a:hlinkClick r:id="rId2"/>
              </a:rPr>
              <a:t>www.kidshealth.org</a:t>
            </a:r>
            <a:endParaRPr lang="en-US" sz="2400" dirty="0" smtClean="0"/>
          </a:p>
          <a:p>
            <a:r>
              <a:rPr lang="en-US" sz="2400" dirty="0" smtClean="0">
                <a:hlinkClick r:id="rId3"/>
              </a:rPr>
              <a:t>www.how-to-study.com</a:t>
            </a:r>
            <a:endParaRPr lang="en-US" sz="2400" dirty="0" smtClean="0"/>
          </a:p>
          <a:p>
            <a:r>
              <a:rPr lang="en-US" sz="2400" dirty="0" smtClean="0">
                <a:hlinkClick r:id="rId4"/>
              </a:rPr>
              <a:t>www.studygs.net</a:t>
            </a:r>
            <a:endParaRPr lang="en-US" sz="2400" dirty="0" smtClean="0"/>
          </a:p>
          <a:p>
            <a:r>
              <a:rPr lang="en-US" sz="2400" dirty="0" smtClean="0">
                <a:hlinkClick r:id="rId5"/>
              </a:rPr>
              <a:t>www.forsythguidancedepartment.wikispaces.com</a:t>
            </a:r>
            <a:endParaRPr lang="en-US" sz="2400" dirty="0" smtClean="0"/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xplosion 2 4"/>
          <p:cNvSpPr/>
          <p:nvPr/>
        </p:nvSpPr>
        <p:spPr>
          <a:xfrm>
            <a:off x="762000" y="1828800"/>
            <a:ext cx="2362200" cy="1981200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19200" y="2514600"/>
            <a:ext cx="1295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DRIVERS LICENSE</a:t>
            </a:r>
            <a:endParaRPr lang="en-US" sz="2000" b="1" dirty="0"/>
          </a:p>
        </p:txBody>
      </p:sp>
      <p:sp>
        <p:nvSpPr>
          <p:cNvPr id="9" name="Explosion 2 8"/>
          <p:cNvSpPr/>
          <p:nvPr/>
        </p:nvSpPr>
        <p:spPr>
          <a:xfrm>
            <a:off x="5257800" y="1905000"/>
            <a:ext cx="3429000" cy="2514600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19800" y="2743200"/>
            <a:ext cx="2438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Bar Exam/</a:t>
            </a:r>
          </a:p>
          <a:p>
            <a:r>
              <a:rPr lang="en-US" sz="2400" b="1" dirty="0" smtClean="0"/>
              <a:t>Lawyers</a:t>
            </a:r>
            <a:endParaRPr lang="en-US" sz="2400" b="1" dirty="0"/>
          </a:p>
        </p:txBody>
      </p:sp>
      <p:sp>
        <p:nvSpPr>
          <p:cNvPr id="10" name="Explosion 2 9"/>
          <p:cNvSpPr/>
          <p:nvPr/>
        </p:nvSpPr>
        <p:spPr>
          <a:xfrm>
            <a:off x="990600" y="3581400"/>
            <a:ext cx="4572000" cy="2971800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33600" y="4572000"/>
            <a:ext cx="2895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ACT/SAT</a:t>
            </a:r>
          </a:p>
          <a:p>
            <a:r>
              <a:rPr lang="en-US" sz="2400" b="1" dirty="0" smtClean="0"/>
              <a:t>College Entrance</a:t>
            </a:r>
          </a:p>
          <a:p>
            <a:r>
              <a:rPr lang="en-US" sz="2400" b="1" dirty="0" smtClean="0"/>
              <a:t>Exams</a:t>
            </a:r>
            <a:endParaRPr lang="en-US" sz="2400" b="1" dirty="0"/>
          </a:p>
        </p:txBody>
      </p:sp>
      <p:sp>
        <p:nvSpPr>
          <p:cNvPr id="11" name="Explosion 2 10"/>
          <p:cNvSpPr/>
          <p:nvPr/>
        </p:nvSpPr>
        <p:spPr>
          <a:xfrm>
            <a:off x="5867400" y="4038600"/>
            <a:ext cx="2743200" cy="2514600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13" name="Explosion 2 12"/>
          <p:cNvSpPr/>
          <p:nvPr/>
        </p:nvSpPr>
        <p:spPr>
          <a:xfrm>
            <a:off x="5638800" y="304800"/>
            <a:ext cx="2819400" cy="2057400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91200" y="1143000"/>
            <a:ext cx="274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State Boards/</a:t>
            </a:r>
          </a:p>
          <a:p>
            <a:r>
              <a:rPr lang="en-US" sz="2400" b="1" dirty="0" smtClean="0"/>
              <a:t>Nurses</a:t>
            </a:r>
            <a:endParaRPr lang="en-US" sz="2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324600" y="4953000"/>
            <a:ext cx="2819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CDL/</a:t>
            </a:r>
          </a:p>
          <a:p>
            <a:r>
              <a:rPr lang="en-US" sz="2400" b="1" dirty="0" smtClean="0"/>
              <a:t>Truck Drivers</a:t>
            </a:r>
            <a:endParaRPr lang="en-US" sz="2400" b="1" dirty="0"/>
          </a:p>
        </p:txBody>
      </p:sp>
      <p:sp>
        <p:nvSpPr>
          <p:cNvPr id="15" name="Explosion 2 14"/>
          <p:cNvSpPr/>
          <p:nvPr/>
        </p:nvSpPr>
        <p:spPr>
          <a:xfrm>
            <a:off x="3124200" y="762000"/>
            <a:ext cx="2514600" cy="2819400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505200" y="1524000"/>
            <a:ext cx="1905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ASVAB/</a:t>
            </a:r>
          </a:p>
          <a:p>
            <a:r>
              <a:rPr lang="en-US" sz="2400" b="1" dirty="0" smtClean="0"/>
              <a:t>Military </a:t>
            </a:r>
          </a:p>
          <a:p>
            <a:r>
              <a:rPr lang="en-US" sz="2400" b="1" dirty="0" smtClean="0"/>
              <a:t>Placement</a:t>
            </a:r>
            <a:endParaRPr lang="en-US" sz="24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8229600" cy="1399032"/>
          </a:xfrm>
        </p:spPr>
        <p:txBody>
          <a:bodyPr>
            <a:normAutofit/>
          </a:bodyPr>
          <a:lstStyle/>
          <a:p>
            <a:r>
              <a:rPr lang="en-US" sz="6600" b="1" dirty="0" smtClean="0"/>
              <a:t>Op-</a:t>
            </a:r>
            <a:r>
              <a:rPr lang="en-US" sz="6600" b="1" dirty="0" err="1" smtClean="0"/>
              <a:t>por</a:t>
            </a:r>
            <a:r>
              <a:rPr lang="en-US" sz="6600" b="1" dirty="0" smtClean="0"/>
              <a:t>-</a:t>
            </a:r>
            <a:r>
              <a:rPr lang="en-US" sz="6600" b="1" dirty="0" err="1" smtClean="0"/>
              <a:t>tu</a:t>
            </a:r>
            <a:r>
              <a:rPr lang="en-US" sz="6600" b="1" dirty="0" smtClean="0"/>
              <a:t>-</a:t>
            </a:r>
            <a:r>
              <a:rPr lang="en-US" sz="6600" b="1" dirty="0" err="1" smtClean="0"/>
              <a:t>ni</a:t>
            </a:r>
            <a:r>
              <a:rPr lang="en-US" sz="6600" b="1" dirty="0" smtClean="0"/>
              <a:t>-</a:t>
            </a:r>
            <a:r>
              <a:rPr lang="en-US" sz="6600" b="1" dirty="0" err="1" smtClean="0"/>
              <a:t>ty</a:t>
            </a:r>
            <a:endParaRPr lang="en-US" sz="6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2209800"/>
            <a:ext cx="75438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1 : A favorable juncture of circumstances, time, and place  2 : a chance for advancement or progress</a:t>
            </a:r>
            <a:endParaRPr lang="en-US" sz="4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dirty="0" smtClean="0"/>
              <a:t>What’s in it for you?</a:t>
            </a:r>
            <a:endParaRPr lang="en-US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702208"/>
          </a:xfrm>
        </p:spPr>
        <p:txBody>
          <a:bodyPr>
            <a:normAutofit fontScale="92500"/>
          </a:bodyPr>
          <a:lstStyle/>
          <a:p>
            <a:r>
              <a:rPr lang="en-US" sz="3200" b="1" i="1" dirty="0" smtClean="0"/>
              <a:t>Opportunity…</a:t>
            </a:r>
          </a:p>
          <a:p>
            <a:pPr>
              <a:buNone/>
            </a:pPr>
            <a:r>
              <a:rPr lang="en-US" sz="3200" b="1" dirty="0" smtClean="0"/>
              <a:t>            to prove your knowledge and skills.</a:t>
            </a:r>
          </a:p>
          <a:p>
            <a:r>
              <a:rPr lang="en-US" sz="3200" b="1" i="1" dirty="0" smtClean="0"/>
              <a:t>Opportunity…</a:t>
            </a:r>
          </a:p>
          <a:p>
            <a:pPr>
              <a:buNone/>
            </a:pPr>
            <a:r>
              <a:rPr lang="en-US" sz="3200" b="1" dirty="0" smtClean="0"/>
              <a:t>            for scholarship money.</a:t>
            </a:r>
          </a:p>
          <a:p>
            <a:r>
              <a:rPr lang="en-US" sz="3200" b="1" i="1" dirty="0" smtClean="0"/>
              <a:t>Opportunity…. </a:t>
            </a:r>
          </a:p>
          <a:p>
            <a:pPr>
              <a:buNone/>
            </a:pPr>
            <a:r>
              <a:rPr lang="en-US" sz="3200" b="1" dirty="0" smtClean="0"/>
              <a:t>            for selective education programs.</a:t>
            </a:r>
          </a:p>
          <a:p>
            <a:r>
              <a:rPr lang="en-US" sz="3200" b="1" i="1" dirty="0" smtClean="0"/>
              <a:t>Opportunity…</a:t>
            </a:r>
          </a:p>
          <a:p>
            <a:pPr>
              <a:buNone/>
            </a:pPr>
            <a:r>
              <a:rPr lang="en-US" sz="3200" b="1" dirty="0" smtClean="0"/>
              <a:t>           for a more successful future.</a:t>
            </a:r>
            <a:endParaRPr lang="en-US" sz="32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838200" y="4953000"/>
            <a:ext cx="8610600" cy="1399032"/>
          </a:xfrm>
        </p:spPr>
        <p:txBody>
          <a:bodyPr>
            <a:normAutofit/>
          </a:bodyPr>
          <a:lstStyle/>
          <a:p>
            <a:r>
              <a:rPr lang="en-US" sz="7200" b="1" dirty="0" smtClean="0"/>
              <a:t>Before the Test</a:t>
            </a:r>
            <a:endParaRPr lang="en-US" sz="7200" b="1" dirty="0"/>
          </a:p>
        </p:txBody>
      </p:sp>
      <p:pic>
        <p:nvPicPr>
          <p:cNvPr id="3074" name="Picture 2" descr="C:\Documents and Settings\lottun\My Documents\My Pictures\9UAQCAB3JWJYCAMSDYY0CAO4BFDBCAGDAZ8JCAGTT371CAL0CWPGCA5WIG6ACAK24NGZCATJJTS8CAAGYK74CACS8PRHCAPATODWCA43HCHYCA87TWVSCAR5030JCA4WVUUVCA6G54YZCA7GROHSCAVWUBQ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914400"/>
            <a:ext cx="5221077" cy="34947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62200"/>
            <a:ext cx="8229600" cy="2133600"/>
          </a:xfrm>
        </p:spPr>
        <p:txBody>
          <a:bodyPr>
            <a:noAutofit/>
          </a:bodyPr>
          <a:lstStyle/>
          <a:p>
            <a:r>
              <a:rPr lang="en-US" sz="5400" b="1" dirty="0" smtClean="0"/>
              <a:t>Do well in your classes </a:t>
            </a:r>
            <a:br>
              <a:rPr lang="en-US" sz="5400" b="1" dirty="0" smtClean="0"/>
            </a:br>
            <a:r>
              <a:rPr lang="en-US" sz="5400" b="1" dirty="0" smtClean="0"/>
              <a:t>and </a:t>
            </a:r>
            <a:br>
              <a:rPr lang="en-US" sz="5400" b="1" dirty="0" smtClean="0"/>
            </a:br>
            <a:r>
              <a:rPr lang="en-US" sz="5400" b="1" dirty="0" smtClean="0"/>
              <a:t>practice good study habits.</a:t>
            </a:r>
            <a:endParaRPr lang="en-US" sz="54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Keep yourself healthy.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Eat more fruits and vegetables. Cut down on junk foods.</a:t>
            </a:r>
          </a:p>
          <a:p>
            <a:r>
              <a:rPr lang="en-US" sz="3600" b="1" dirty="0" smtClean="0"/>
              <a:t>Drink lots of water.</a:t>
            </a:r>
          </a:p>
          <a:p>
            <a:r>
              <a:rPr lang="en-US" sz="3600" b="1" dirty="0" smtClean="0"/>
              <a:t>Get plenty of exercise.</a:t>
            </a:r>
          </a:p>
          <a:p>
            <a:r>
              <a:rPr lang="en-US" sz="3600" b="1" dirty="0" smtClean="0"/>
              <a:t>Make sure you get adequate rest.</a:t>
            </a:r>
          </a:p>
          <a:p>
            <a:r>
              <a:rPr lang="en-US" sz="3600" b="1" smtClean="0"/>
              <a:t>Practice </a:t>
            </a:r>
            <a:r>
              <a:rPr lang="en-US" sz="3600" b="1" smtClean="0"/>
              <a:t>good </a:t>
            </a:r>
            <a:r>
              <a:rPr lang="en-US" sz="3600" b="1" dirty="0" smtClean="0"/>
              <a:t>h</a:t>
            </a:r>
            <a:r>
              <a:rPr lang="en-US" sz="3600" b="1" smtClean="0"/>
              <a:t>ygiene</a:t>
            </a:r>
            <a:endParaRPr lang="en-US" sz="3600" b="1" dirty="0" smtClean="0"/>
          </a:p>
          <a:p>
            <a:pPr>
              <a:buNone/>
            </a:pPr>
            <a:endParaRPr lang="en-US" sz="36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Find out about the test.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14600"/>
            <a:ext cx="8229600" cy="2819400"/>
          </a:xfrm>
        </p:spPr>
        <p:txBody>
          <a:bodyPr/>
          <a:lstStyle/>
          <a:p>
            <a:pPr algn="ctr">
              <a:buNone/>
            </a:pPr>
            <a:r>
              <a:rPr lang="en-US" sz="5400" dirty="0" smtClean="0"/>
              <a:t>MontCAS</a:t>
            </a:r>
            <a:endParaRPr lang="en-US" sz="5400" dirty="0"/>
          </a:p>
          <a:p>
            <a:pPr algn="ctr">
              <a:buNone/>
            </a:pPr>
            <a:r>
              <a:rPr lang="en-US" b="1" dirty="0" smtClean="0"/>
              <a:t>(Montana Comprehensive Assessment System)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233</TotalTime>
  <Words>609</Words>
  <Application>Microsoft Office PowerPoint</Application>
  <PresentationFormat>On-screen Show (4:3)</PresentationFormat>
  <Paragraphs>118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Verve</vt:lpstr>
      <vt:lpstr>Show What You Know</vt:lpstr>
      <vt:lpstr>Slide 2</vt:lpstr>
      <vt:lpstr>Slide 3</vt:lpstr>
      <vt:lpstr>Op-por-tu-ni-ty</vt:lpstr>
      <vt:lpstr>What’s in it for you?</vt:lpstr>
      <vt:lpstr>Before the Test</vt:lpstr>
      <vt:lpstr>Do well in your classes  and  practice good study habits.</vt:lpstr>
      <vt:lpstr>Keep yourself healthy.</vt:lpstr>
      <vt:lpstr>Find out about the test.</vt:lpstr>
      <vt:lpstr>Slide 10</vt:lpstr>
      <vt:lpstr>FORSYTH Schedule</vt:lpstr>
      <vt:lpstr>Materials You Can Use</vt:lpstr>
      <vt:lpstr>On Test Day</vt:lpstr>
      <vt:lpstr>Be Ready!</vt:lpstr>
      <vt:lpstr>Stay Positive</vt:lpstr>
      <vt:lpstr>Follow Directions</vt:lpstr>
      <vt:lpstr>Use Your time Effectively</vt:lpstr>
      <vt:lpstr>Use Non-Disruptive Relaxation Techniques</vt:lpstr>
      <vt:lpstr>Use Test Taking Strategies</vt:lpstr>
      <vt:lpstr>Be respectful to others…                                at all times.</vt:lpstr>
      <vt:lpstr>After the Test</vt:lpstr>
      <vt:lpstr>Slide 22</vt:lpstr>
      <vt:lpstr>In Closing…</vt:lpstr>
      <vt:lpstr>CREDITS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Show What You Know</dc:title>
  <dc:creator>lottun</dc:creator>
  <cp:lastModifiedBy>lottun</cp:lastModifiedBy>
  <cp:revision>59</cp:revision>
  <dcterms:created xsi:type="dcterms:W3CDTF">2011-03-03T20:17:26Z</dcterms:created>
  <dcterms:modified xsi:type="dcterms:W3CDTF">2011-03-08T17:54:43Z</dcterms:modified>
</cp:coreProperties>
</file>